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972" y="2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9979058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8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19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юго-восточный 4-9 м/с. Температура воздуха ночью 1 мороза-1 тепла, днем 6-8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20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южный, юго-восточный 9-14, порывы 15-20 м/с. Температура воздуха ночью  1 мороза-1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5140320"/>
              </p:ext>
            </p:extLst>
          </p:nvPr>
        </p:nvGraphicFramePr>
        <p:xfrm>
          <a:off x="4953000" y="4094578"/>
          <a:ext cx="4643470" cy="21444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305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24171</TotalTime>
  <Words>604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4664</cp:revision>
  <cp:lastPrinted>2021-07-01T03:56:27Z</cp:lastPrinted>
  <dcterms:created xsi:type="dcterms:W3CDTF">2018-03-27T06:03:00Z</dcterms:created>
  <dcterms:modified xsi:type="dcterms:W3CDTF">2025-03-18T08:01:52Z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