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9317506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77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</a:t>
                      </a:r>
                      <a:r>
                        <a:rPr lang="ru-RU" dirty="0"/>
                        <a:t>8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</a:t>
            </a:r>
            <a:r>
              <a:rPr lang="ru-RU" dirty="0"/>
              <a:t>8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9041" y="242657"/>
            <a:ext cx="4623437" cy="1865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9-14 м/с. Температура воздуха ночью 1-3, днем 8-10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 9-14 м/с. Температура воздуха 2-4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20145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kk-KZ" dirty="0"/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17287792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C1A7EDC7-CC6F-4142-90CF-FE8DCF27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644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15</cp:revision>
  <dcterms:modified xsi:type="dcterms:W3CDTF">2025-03-18T08:45:35Z</dcterms:modified>
</cp:coreProperties>
</file>