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34879386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077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99814" y="212378"/>
            <a:ext cx="471490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Актобе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19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марта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2025 г.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5-10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2-4,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10-12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марта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19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5-10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около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 градусов.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18 марта 2025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45103415"/>
              </p:ext>
            </p:extLst>
          </p:nvPr>
        </p:nvGraphicFramePr>
        <p:xfrm>
          <a:off x="5049291" y="4016519"/>
          <a:ext cx="4613617" cy="2346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5305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364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078264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марта,  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2025 года  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66455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067349" y="60928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Нуршина А.Ж./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Сұлтанова Н.А.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42598</TotalTime>
  <Words>597</Words>
  <Application>Microsoft Office PowerPoint</Application>
  <PresentationFormat>Лист A4 (210x297 мм)</PresentationFormat>
  <Paragraphs>91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5608</cp:revision>
  <cp:lastPrinted>2021-02-03T11:37:00Z</cp:lastPrinted>
  <dcterms:created xsi:type="dcterms:W3CDTF">2018-03-27T06:03:00Z</dcterms:created>
  <dcterms:modified xsi:type="dcterms:W3CDTF">2025-03-18T08:54:13Z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