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755200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9125576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782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18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19 марта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19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20 марта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ебольшая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34491620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14695</TotalTime>
  <Words>567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3451</cp:revision>
  <cp:lastPrinted>2021-07-01T03:56:27Z</cp:lastPrinted>
  <dcterms:created xsi:type="dcterms:W3CDTF">2018-03-27T06:03:00Z</dcterms:created>
  <dcterms:modified xsi:type="dcterms:W3CDTF">2025-03-18T06:48:59Z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