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22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608100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марта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19 марта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9-14, порывы 15-20 м/с. Температура воздуха ночью 3-5 тепла, днем 10-12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19 марта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20 марта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осадков. Ветер 7-12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3-5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тепла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9894006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22368</TotalTime>
  <Words>599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3542</cp:revision>
  <cp:lastPrinted>2021-07-01T03:56:27Z</cp:lastPrinted>
  <dcterms:created xsi:type="dcterms:W3CDTF">2018-03-27T06:03:00Z</dcterms:created>
  <dcterms:modified xsi:type="dcterms:W3CDTF">2025-03-18T06:44:00Z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