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44694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89204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ночью осадки (дождь, снег), гололед, днем дождь. Туман. Ветер северный, северо-восточный 9-14 м/с. Температура воздуха ночью 1 мороза-1 тепла, днем 5-7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на 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осадки (дождь, снег)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северный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мороза.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Тулепов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29511</TotalTime>
  <Words>608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5571</cp:revision>
  <cp:lastPrinted>2021-07-01T03:56:27Z</cp:lastPrinted>
  <dcterms:created xsi:type="dcterms:W3CDTF">2018-03-27T06:03:00Z</dcterms:created>
  <dcterms:modified xsi:type="dcterms:W3CDTF">2025-03-18T07:08:30Z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