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6911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38" y="21480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7184" y="31305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453789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19620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2021-07-01T03:56:27Z</cp:lastPrinted>
  <dcterms:created xsi:type="dcterms:W3CDTF">2018-03-27T06:03:00Z</dcterms:created>
  <dcterms:modified xsi:type="dcterms:W3CDTF">2025-03-18T07:23:10Z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