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82064986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19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19 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юго-западный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9-14 м/с, днем 15-20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0-2, днем 9-11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19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20 марта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осадки (преимущественно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дождь). Ветер северо-западный 9-14 м/с. Температура воздуха 0-2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марта, ночью 20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18182</TotalTime>
  <Words>596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6324</cp:revision>
  <cp:lastPrinted>2021-07-01T03:56:27Z</cp:lastPrinted>
  <dcterms:created xsi:type="dcterms:W3CDTF">2018-03-27T06:03:00Z</dcterms:created>
  <dcterms:modified xsi:type="dcterms:W3CDTF">2025-03-18T07:48:19Z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