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360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2089677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7561475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с переходом на северный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15-17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28144</TotalTime>
  <Words>596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3777</cp:revision>
  <cp:lastPrinted>2021-10-15T03:50:29Z</cp:lastPrinted>
  <dcterms:created xsi:type="dcterms:W3CDTF">2018-03-27T06:03:00Z</dcterms:created>
  <dcterms:modified xsi:type="dcterms:W3CDTF">2025-03-18T06:33:20Z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