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31D0848-48E5-420C-B3ED-024ABBDBF1F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2326432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E928D-1408-49F0-9575-317A7D4DBA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72B4A-C31F-42D0-A631-AAE80BAE84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C605E-E3C4-4E51-BAB8-09C15AD34B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5390D-BE6F-4377-ADAE-3AF70FCF8F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9A1D3-1F81-443C-8EE8-D77EF3A880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9E25E-C6CC-4025-A2EC-49EC5340E5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032A3-9787-4286-AA4F-768AF823CF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90825-47C9-4FB1-9770-7F01562BCA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AA0BF-3549-4C64-9FC3-F336A6301B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703D4-7DF0-41A1-AFC8-2419AA30D1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6A8CB-38C1-4587-BC94-C4E8766DE6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2CB7C62-341C-412F-9EFC-49785BDD16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77</a:t>
            </a:r>
            <a:endParaRPr lang="ru-RU" sz="16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 smtClean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марта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15888"/>
            <a:ext cx="49450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kk-KZ" sz="1100" dirty="0" smtClean="0">
                <a:solidFill>
                  <a:schemeClr val="tx1"/>
                </a:solidFill>
              </a:rPr>
              <a:t>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kk-KZ" sz="1100" dirty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5-7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20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7-9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3960324"/>
              </p:ext>
            </p:extLst>
          </p:nvPr>
        </p:nvGraphicFramePr>
        <p:xfrm>
          <a:off x="4818063" y="4046538"/>
          <a:ext cx="4937125" cy="2116688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0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19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18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марта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Д.К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24065</TotalTime>
  <Words>770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5680</cp:revision>
  <cp:lastPrinted>2021-07-01T09:11:30Z</cp:lastPrinted>
  <dcterms:created xsi:type="dcterms:W3CDTF">2018-03-27T06:03:00Z</dcterms:created>
  <dcterms:modified xsi:type="dcterms:W3CDTF">2025-03-18T05:38:48Z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