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271479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марта до 20 ч. 19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Переменная облачность, без осадков. Ночью и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утром туман.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Ветер южный 5-10 м/с. Температура воздуха ночью 0-2, днем 8-10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без осадков.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0-2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99283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марта, ночью 20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Седелева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41737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6362</cp:revision>
  <cp:lastPrinted>2021-11-30T05:55:24Z</cp:lastPrinted>
  <dcterms:created xsi:type="dcterms:W3CDTF">2018-03-27T06:03:00Z</dcterms:created>
  <dcterms:modified xsi:type="dcterms:W3CDTF">2025-03-18T07:11:17Z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