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5268" autoAdjust="0"/>
  </p:normalViewPr>
  <p:slideViewPr>
    <p:cSldViewPr showGuides="1">
      <p:cViewPr varScale="1">
        <p:scale>
          <a:sx n="86" d="100"/>
          <a:sy n="86" d="100"/>
        </p:scale>
        <p:origin x="1656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6139160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883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78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19 марта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19 марта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150525" y="328069"/>
            <a:ext cx="4584671" cy="1615827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20 марта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марта до 20 ч. 20 марта 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    Переменная облачность, без осадков. Ветер южный 7-12 м/с. Температура воздуха ночью 0-2, днем 8-10 тепла.</a:t>
            </a: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21 марта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 марта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21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lvl="0"/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     Переменная облачность, без осадков. Ветер северо-западный 9-14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м/с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Температура воздуха 0-2 тепла.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30725659"/>
              </p:ext>
            </p:extLst>
          </p:nvPr>
        </p:nvGraphicFramePr>
        <p:xfrm>
          <a:off x="5134650" y="3763600"/>
          <a:ext cx="4528802" cy="25423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4574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13565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4146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0.344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1097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0.219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0.087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0.95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0" name="TextBox 13">
            <a:extLst>
              <a:ext uri="{FF2B5EF4-FFF2-40B4-BE49-F238E27FC236}">
                <a16:creationId xmlns:a16="http://schemas.microsoft.com/office/drawing/2014/main" id="{CF5ECEE0-0C27-4581-BBF4-71AB7E70AFD7}"/>
              </a:ext>
            </a:extLst>
          </p:cNvPr>
          <p:cNvSpPr txBox="1"/>
          <p:nvPr/>
        </p:nvSpPr>
        <p:spPr>
          <a:xfrm>
            <a:off x="5005930" y="2885515"/>
            <a:ext cx="4565315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078410" y="1867301"/>
            <a:ext cx="4630747" cy="93871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марта, ночью 21 марта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  <a:p>
            <a:pPr lvl="0" indent="182563" algn="just"/>
            <a:endParaRPr lang="ru-RU" altLang="en-US" sz="11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Бактыбай М.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41742</TotalTime>
  <Words>660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6364</cp:revision>
  <cp:lastPrinted>2021-11-30T05:55:24Z</cp:lastPrinted>
  <dcterms:created xsi:type="dcterms:W3CDTF">2018-03-27T06:03:00Z</dcterms:created>
  <dcterms:modified xsi:type="dcterms:W3CDTF">2025-03-19T06:07:10Z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