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4129363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марта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20 марта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21 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21 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марта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1651197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07826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марта,  ночью 21 марта 2025 года 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6734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Н.Г./Сұлтанова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42731</TotalTime>
  <Words>594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5613</cp:revision>
  <cp:lastPrinted>2021-02-03T11:37:00Z</cp:lastPrinted>
  <dcterms:created xsi:type="dcterms:W3CDTF">2018-03-27T06:03:00Z</dcterms:created>
  <dcterms:modified xsi:type="dcterms:W3CDTF">2025-03-19T09:26:34Z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