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22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14512863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78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8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марта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марта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20 марта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днем дождь. Ветер 9-14 м/с. Температура воздуха ночью 2-4, днем 8-10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марта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марта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21 марта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осадки (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дождь, снег), гололед.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0-2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тепла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марта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5793892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0.833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22376</TotalTime>
  <Words>600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3543</cp:revision>
  <cp:lastPrinted>2021-07-01T03:56:27Z</cp:lastPrinted>
  <dcterms:created xsi:type="dcterms:W3CDTF">2018-03-27T06:03:00Z</dcterms:created>
  <dcterms:modified xsi:type="dcterms:W3CDTF">2025-03-19T06:37:11Z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