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687514084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78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1</a:t>
                      </a:r>
                      <a:r>
                        <a:rPr lang="ru-RU" dirty="0"/>
                        <a:t>9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марта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1</a:t>
            </a:r>
            <a:r>
              <a:rPr lang="ru-RU" dirty="0"/>
              <a:t>9</a:t>
            </a:r>
            <a:r>
              <a:rPr dirty="0"/>
              <a:t> </a:t>
            </a:r>
            <a:r>
              <a:rPr dirty="0" err="1"/>
              <a:t>марта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59041" y="242657"/>
            <a:ext cx="4623437" cy="20497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Ветер юго-западный 9-14 м/с. Температура воздуха ночью 2-4, днем 9-11 тепла.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временами осадки (дождь, снег), гололед, низовая метель. Ветер юго-западный с переходом на северо-западный  9-14 м/с. Температура воздуха 0-2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0003" y="2320145"/>
            <a:ext cx="4587875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</a:t>
            </a:r>
            <a:r>
              <a:rPr dirty="0" err="1"/>
              <a:t>етеорологические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будут</a:t>
            </a:r>
            <a:r>
              <a:rPr dirty="0"/>
              <a:t> </a:t>
            </a:r>
            <a:r>
              <a:rPr dirty="0" err="1"/>
              <a:t>способствовать</a:t>
            </a:r>
            <a:r>
              <a:rPr dirty="0"/>
              <a:t> </a:t>
            </a:r>
            <a:r>
              <a:rPr lang="ru-RU" b="1" dirty="0"/>
              <a:t>рассеиванию</a:t>
            </a:r>
            <a:r>
              <a:rPr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.</a:t>
            </a:r>
            <a:endParaRPr lang="kk-KZ" dirty="0"/>
          </a:p>
          <a:p>
            <a:pPr marL="0" marR="0" lvl="0" indent="361950" algn="just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В целом по городу ожидается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пониженный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уровень загрязнения воздуха.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dirty="0"/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950018732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889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3">
            <a:extLst>
              <a:ext uri="{FF2B5EF4-FFF2-40B4-BE49-F238E27FC236}">
                <a16:creationId xmlns:a16="http://schemas.microsoft.com/office/drawing/2014/main" id="{C1A7EDC7-CC6F-4142-90CF-FE8DCF273F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9835" y="3314870"/>
            <a:ext cx="4641850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С./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Кеңшілік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Ы.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</TotalTime>
  <Words>658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Corobor4</cp:lastModifiedBy>
  <cp:revision>19</cp:revision>
  <dcterms:modified xsi:type="dcterms:W3CDTF">2025-03-19T08:19:21Z</dcterms:modified>
</cp:coreProperties>
</file>