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3230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7252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Ветер северный 9-14 м/с. Температура воздуха ночью 5-7,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28162</TotalTime>
  <Words>587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3780</cp:revision>
  <cp:lastPrinted>2021-10-15T03:50:29Z</cp:lastPrinted>
  <dcterms:created xsi:type="dcterms:W3CDTF">2018-03-27T06:03:00Z</dcterms:created>
  <dcterms:modified xsi:type="dcterms:W3CDTF">2025-03-19T07:23:40Z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