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78</a:t>
            </a:r>
            <a:endParaRPr lang="ru-RU" sz="16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smtClean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5-7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728402"/>
              </p:ext>
            </p:extLst>
          </p:nvPr>
        </p:nvGraphicFramePr>
        <p:xfrm>
          <a:off x="4818063" y="4046538"/>
          <a:ext cx="4937125" cy="211668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24069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5684</cp:revision>
  <cp:lastPrinted>2021-07-01T09:11:30Z</cp:lastPrinted>
  <dcterms:created xsi:type="dcterms:W3CDTF">2018-03-27T06:03:00Z</dcterms:created>
  <dcterms:modified xsi:type="dcterms:W3CDTF">2025-03-19T06:24:15Z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