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>
        <p:scale>
          <a:sx n="125" d="100"/>
          <a:sy n="125" d="100"/>
        </p:scale>
        <p:origin x="-1566" y="-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24139231"/>
              </p:ext>
            </p:extLst>
          </p:nvPr>
        </p:nvGraphicFramePr>
        <p:xfrm>
          <a:off x="307975" y="2588895"/>
          <a:ext cx="4465638" cy="39773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марта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южный, юго-восточный 5-10 м/с. Температура воздуха ночью 1 мороза-1 тепла, днем 7-9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21 марта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20 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21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юго-западный с переходом на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марта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8247680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678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0,136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0,299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0,202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Рахметова Ж.А./Кириллова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26028</TotalTime>
  <Words>598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4691</cp:revision>
  <cp:lastPrinted>2021-07-01T03:56:27Z</cp:lastPrinted>
  <dcterms:created xsi:type="dcterms:W3CDTF">2018-03-27T06:03:00Z</dcterms:created>
  <dcterms:modified xsi:type="dcterms:W3CDTF">2025-03-19T09:09:52Z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