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99415757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9</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О</a:t>
            </a:r>
            <a:r>
              <a:rPr lang="kk-KZ" sz="1200" dirty="0">
                <a:solidFill>
                  <a:prstClr val="black"/>
                </a:solidFill>
                <a:latin typeface="Times New Roman" pitchFamily="18" charset="0"/>
                <a:cs typeface="Times New Roman" pitchFamily="18" charset="0"/>
              </a:rPr>
              <a:t>ңтүстік-батыстан жел соғады, күші түнде 9-14 </a:t>
            </a:r>
            <a:r>
              <a:rPr lang="kk-KZ" sz="1200" dirty="0">
                <a:latin typeface="Times New Roman" pitchFamily="18" charset="0"/>
                <a:cs typeface="Times New Roman" pitchFamily="18" charset="0"/>
              </a:rPr>
              <a:t>м/с. Ауа температурасы түнде 2-4, күндіз 9-11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20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 көктайғақ, жаяу 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жылы.</a:t>
            </a:r>
          </a:p>
        </p:txBody>
      </p:sp>
      <p:graphicFrame>
        <p:nvGraphicFramePr>
          <p:cNvPr id="27" name="Table"/>
          <p:cNvGraphicFramePr/>
          <p:nvPr>
            <p:extLst>
              <p:ext uri="{D42A27DB-BD31-4B8C-83A1-F6EECF244321}">
                <p14:modId xmlns:p14="http://schemas.microsoft.com/office/powerpoint/2010/main" val="300210495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889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1</a:t>
            </a:r>
            <a:r>
              <a:rPr lang="ru-RU" dirty="0"/>
              <a:t>9</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9354" y="23455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lang="kk-KZ" sz="1200" b="1" dirty="0">
                <a:latin typeface="Times New Roman"/>
                <a:cs typeface="Times New Roman"/>
                <a:sym typeface="Times New Roman"/>
              </a:rPr>
              <a:t>төмен</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Ке</a:t>
            </a:r>
            <a:r>
              <a:rPr lang="kk-KZ" sz="1200" dirty="0">
                <a:latin typeface="Times New Roman"/>
                <a:ea typeface="Times New Roman"/>
                <a:cs typeface="Times New Roman"/>
                <a:sym typeface="Times New Roman"/>
              </a:rPr>
              <a:t>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381</TotalTime>
  <Words>686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21</cp:revision>
  <dcterms:modified xsi:type="dcterms:W3CDTF">2025-03-19T08:21:59Z</dcterms:modified>
</cp:coreProperties>
</file>