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914"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5122806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3886120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0,693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a:t>
            </a:r>
            <a:r>
              <a:rPr lang="kk-KZ" sz="1200" kern="1400" dirty="0">
                <a:latin typeface="Times New Roman"/>
                <a:ea typeface="Times New Roman"/>
              </a:rPr>
              <a:t>Солтүстік-батыстан, солтүстіктен жел соғады, күші </a:t>
            </a:r>
            <a:r>
              <a:rPr lang="kk-KZ" sz="1200" kern="1400" dirty="0" smtClean="0">
                <a:latin typeface="Times New Roman"/>
                <a:ea typeface="Times New Roman"/>
              </a:rPr>
              <a:t>9-14</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3-5</a:t>
            </a:r>
            <a:r>
              <a:rPr lang="kk-KZ" sz="1200" kern="1400" dirty="0" smtClean="0">
                <a:latin typeface="Times New Roman"/>
                <a:ea typeface="Times New Roman"/>
              </a:rPr>
              <a:t>, </a:t>
            </a:r>
            <a:r>
              <a:rPr lang="kk-KZ" sz="1200" kern="1400" dirty="0">
                <a:latin typeface="Times New Roman"/>
                <a:ea typeface="Times New Roman"/>
              </a:rPr>
              <a:t>күндіз </a:t>
            </a:r>
            <a:r>
              <a:rPr lang="kk-KZ" sz="1200" kern="1400" dirty="0" smtClean="0">
                <a:latin typeface="Times New Roman"/>
                <a:ea typeface="Times New Roman"/>
              </a:rPr>
              <a:t>11-13 </a:t>
            </a:r>
            <a:r>
              <a:rPr lang="kk-KZ" sz="1200" kern="1400" dirty="0">
                <a:latin typeface="Times New Roman"/>
                <a:ea typeface="Times New Roman"/>
              </a:rPr>
              <a:t>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аздаған жаңбыр.</a:t>
            </a:r>
            <a:r>
              <a:rPr lang="kk-KZ" sz="1200" kern="1400" dirty="0" smtClean="0">
                <a:solidFill>
                  <a:prstClr val="black"/>
                </a:solidFill>
                <a:latin typeface="Times New Roman"/>
                <a:ea typeface="Times New Roman"/>
              </a:rPr>
              <a:t> Солтүстіктен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5-10 м/с</a:t>
            </a:r>
            <a:r>
              <a:rPr lang="kk-KZ" sz="1200" kern="1400" dirty="0">
                <a:latin typeface="Times New Roman"/>
                <a:ea typeface="Times New Roman"/>
              </a:rPr>
              <a:t>. Ауа </a:t>
            </a:r>
            <a:r>
              <a:rPr lang="kk-KZ" sz="1200" kern="1400" dirty="0" smtClean="0">
                <a:latin typeface="Times New Roman"/>
                <a:ea typeface="Times New Roman"/>
              </a:rPr>
              <a:t>температурасы 3-5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26036</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4405</cp:revision>
  <cp:lastPrinted>2023-02-06T06:57:51Z</cp:lastPrinted>
  <dcterms:created xsi:type="dcterms:W3CDTF">2018-03-27T06:03:00Z</dcterms:created>
  <dcterms:modified xsi:type="dcterms:W3CDTF">2025-03-19T07:50:22Z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