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629739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8581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50" dirty="0">
                <a:effectLst/>
                <a:latin typeface="Times New Roman" panose="02020603050405020304" pitchFamily="18" charset="0"/>
                <a:ea typeface="Calibri" panose="020F0502020204030204" pitchFamily="34" charset="0"/>
              </a:rPr>
              <a:t>Көшпелі бұлтты, күндіз жаңбыр жауады. Жел, күші 9-14 м/с</a:t>
            </a:r>
            <a:r>
              <a:rPr lang="ru-RU" sz="1250" dirty="0">
                <a:solidFill>
                  <a:prstClr val="black"/>
                </a:solidFill>
                <a:latin typeface="Times New Roman" pitchFamily="18" charset="0"/>
                <a:cs typeface="Times New Roman" pitchFamily="18" charset="0"/>
              </a:rPr>
              <a:t>. </a:t>
            </a:r>
            <a:r>
              <a:rPr lang="kk-KZ" sz="1250" dirty="0">
                <a:effectLst/>
                <a:latin typeface="Times New Roman" panose="02020603050405020304" pitchFamily="18" charset="0"/>
                <a:ea typeface="Calibri" panose="020F0502020204030204" pitchFamily="34" charset="0"/>
              </a:rPr>
              <a:t>Ауа температурасы түнде 2-4, күндіз 8-10 жылы</a:t>
            </a:r>
            <a:r>
              <a:rPr lang="kk-KZ" sz="125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50" dirty="0">
                <a:effectLst/>
                <a:latin typeface="Times New Roman" panose="02020603050405020304" pitchFamily="18" charset="0"/>
                <a:ea typeface="Calibri" panose="020F0502020204030204" pitchFamily="34" charset="0"/>
              </a:rPr>
              <a:t>Көшпелі бұлтты, жауын-шашын </a:t>
            </a:r>
            <a:r>
              <a:rPr lang="ru-RU" sz="1250" dirty="0">
                <a:effectLst/>
                <a:latin typeface="Times New Roman" panose="02020603050405020304" pitchFamily="18" charset="0"/>
                <a:ea typeface="Calibri" panose="020F0502020204030204" pitchFamily="34" charset="0"/>
              </a:rPr>
              <a:t>(</a:t>
            </a:r>
            <a:r>
              <a:rPr lang="ru-RU" sz="1250" dirty="0" err="1">
                <a:effectLst/>
                <a:latin typeface="Times New Roman" panose="02020603050405020304" pitchFamily="18" charset="0"/>
                <a:ea typeface="Calibri" panose="020F0502020204030204" pitchFamily="34" charset="0"/>
              </a:rPr>
              <a:t>жаңбыр</a:t>
            </a:r>
            <a:r>
              <a:rPr lang="ru-RU" sz="1250" dirty="0">
                <a:effectLst/>
                <a:latin typeface="Times New Roman" panose="02020603050405020304" pitchFamily="18" charset="0"/>
                <a:ea typeface="Calibri" panose="020F0502020204030204" pitchFamily="34" charset="0"/>
              </a:rPr>
              <a:t>, </a:t>
            </a:r>
            <a:r>
              <a:rPr lang="ru-RU" sz="1250" dirty="0" err="1">
                <a:effectLst/>
                <a:latin typeface="Times New Roman" panose="02020603050405020304" pitchFamily="18" charset="0"/>
                <a:ea typeface="Calibri" panose="020F0502020204030204" pitchFamily="34" charset="0"/>
              </a:rPr>
              <a:t>қар</a:t>
            </a:r>
            <a:r>
              <a:rPr lang="ru-RU" sz="1250" dirty="0">
                <a:effectLst/>
                <a:latin typeface="Times New Roman" panose="02020603050405020304" pitchFamily="18" charset="0"/>
                <a:ea typeface="Calibri" panose="020F0502020204030204" pitchFamily="34" charset="0"/>
              </a:rPr>
              <a:t>) </a:t>
            </a:r>
            <a:r>
              <a:rPr lang="ru-RU" sz="1250" dirty="0" err="1">
                <a:effectLst/>
                <a:latin typeface="Times New Roman" panose="02020603050405020304" pitchFamily="18" charset="0"/>
                <a:ea typeface="Calibri" panose="020F0502020204030204" pitchFamily="34" charset="0"/>
              </a:rPr>
              <a:t>жауады</a:t>
            </a:r>
            <a:r>
              <a:rPr lang="ru-RU" sz="1250" dirty="0">
                <a:effectLst/>
                <a:latin typeface="Times New Roman" panose="02020603050405020304" pitchFamily="18" charset="0"/>
                <a:ea typeface="Calibri" panose="020F0502020204030204" pitchFamily="34" charset="0"/>
              </a:rPr>
              <a:t>, </a:t>
            </a:r>
            <a:r>
              <a:rPr lang="ru-RU" sz="1250" dirty="0" err="1">
                <a:effectLst/>
                <a:latin typeface="Times New Roman" panose="02020603050405020304" pitchFamily="18" charset="0"/>
                <a:ea typeface="Calibri" panose="020F0502020204030204" pitchFamily="34" charset="0"/>
              </a:rPr>
              <a:t>көктайғақ</a:t>
            </a:r>
            <a:r>
              <a:rPr lang="ru-RU" sz="1250" dirty="0">
                <a:effectLst/>
                <a:latin typeface="Times New Roman" panose="02020603050405020304" pitchFamily="18" charset="0"/>
                <a:ea typeface="Calibri" panose="020F0502020204030204" pitchFamily="34" charset="0"/>
              </a:rPr>
              <a:t> </a:t>
            </a:r>
            <a:r>
              <a:rPr lang="ru-RU" sz="1250" dirty="0" err="1">
                <a:effectLst/>
                <a:latin typeface="Times New Roman" panose="02020603050405020304" pitchFamily="18" charset="0"/>
                <a:ea typeface="Calibri" panose="020F0502020204030204" pitchFamily="34" charset="0"/>
              </a:rPr>
              <a:t>күтіледі</a:t>
            </a:r>
            <a:r>
              <a:rPr lang="kk-KZ" sz="1250" dirty="0">
                <a:effectLst/>
                <a:latin typeface="Times New Roman" panose="02020603050405020304" pitchFamily="18" charset="0"/>
                <a:ea typeface="Calibri" panose="020F0502020204030204" pitchFamily="34" charset="0"/>
              </a:rPr>
              <a:t>. Жел, күші 5-10 </a:t>
            </a:r>
            <a:r>
              <a:rPr lang="ru-RU" sz="1250" dirty="0">
                <a:solidFill>
                  <a:prstClr val="black"/>
                </a:solidFill>
                <a:latin typeface="Times New Roman" pitchFamily="18" charset="0"/>
                <a:cs typeface="Times New Roman" pitchFamily="18" charset="0"/>
              </a:rPr>
              <a:t>м/с. </a:t>
            </a:r>
            <a:r>
              <a:rPr lang="ru-RU" sz="1250" dirty="0" err="1">
                <a:solidFill>
                  <a:prstClr val="black"/>
                </a:solidFill>
                <a:latin typeface="Times New Roman" pitchFamily="18" charset="0"/>
                <a:cs typeface="Times New Roman" pitchFamily="18" charset="0"/>
              </a:rPr>
              <a:t>Ауа</a:t>
            </a:r>
            <a:r>
              <a:rPr lang="ru-RU" sz="1250" dirty="0">
                <a:solidFill>
                  <a:prstClr val="black"/>
                </a:solidFill>
                <a:latin typeface="Times New Roman" pitchFamily="18" charset="0"/>
                <a:cs typeface="Times New Roman" pitchFamily="18" charset="0"/>
              </a:rPr>
              <a:t> </a:t>
            </a:r>
            <a:r>
              <a:rPr lang="ru-RU" sz="1250" dirty="0" err="1">
                <a:solidFill>
                  <a:prstClr val="black"/>
                </a:solidFill>
                <a:latin typeface="Times New Roman" pitchFamily="18" charset="0"/>
                <a:cs typeface="Times New Roman" pitchFamily="18" charset="0"/>
              </a:rPr>
              <a:t>температурасы</a:t>
            </a:r>
            <a:r>
              <a:rPr lang="ru-RU" sz="1250" dirty="0">
                <a:solidFill>
                  <a:prstClr val="black"/>
                </a:solidFill>
                <a:latin typeface="Times New Roman" pitchFamily="18" charset="0"/>
                <a:cs typeface="Times New Roman" pitchFamily="18" charset="0"/>
              </a:rPr>
              <a:t> 0-2 </a:t>
            </a:r>
            <a:r>
              <a:rPr lang="ru-RU" sz="1250" dirty="0" err="1">
                <a:solidFill>
                  <a:prstClr val="black"/>
                </a:solidFill>
                <a:latin typeface="Times New Roman" pitchFamily="18" charset="0"/>
                <a:cs typeface="Times New Roman" pitchFamily="18" charset="0"/>
              </a:rPr>
              <a:t>жылы</a:t>
            </a:r>
            <a:r>
              <a:rPr lang="ru-RU" sz="1250" dirty="0">
                <a:solidFill>
                  <a:prstClr val="black"/>
                </a:solidFill>
                <a:latin typeface="Times New Roman" pitchFamily="18" charset="0"/>
                <a:cs typeface="Times New Roman" pitchFamily="18" charset="0"/>
              </a:rPr>
              <a:t> б</a:t>
            </a:r>
            <a:r>
              <a:rPr lang="kk-KZ" sz="125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19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22450902"/>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18155</TotalTime>
  <Words>582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3473</cp:revision>
  <cp:lastPrinted>2021-07-01T07:38:07Z</cp:lastPrinted>
  <dcterms:created xsi:type="dcterms:W3CDTF">2018-03-27T06:03:00Z</dcterms:created>
  <dcterms:modified xsi:type="dcterms:W3CDTF">2025-03-19T06:37:08Z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