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19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20</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Солтүстік-шығыстан жел соғады, күші 2-7 м/с. Ауа температурасы түнде 1 градус аяз- 1 градус жылы,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20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21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2-7 м/с. Ауа температурасы 0-2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21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20832</TotalTime>
  <Words>542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4895</cp:revision>
  <cp:lastPrinted>2021-07-01T03:56:27Z</cp:lastPrinted>
  <dcterms:created xsi:type="dcterms:W3CDTF">2018-03-27T06:03:00Z</dcterms:created>
  <dcterms:modified xsi:type="dcterms:W3CDTF">2025-03-19T06:25:57Z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