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58066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11-13</a:t>
            </a:r>
            <a:r>
              <a:rPr lang="" sz="120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3-8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1520122"/>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21249</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2021-07-01T03:56:27Z</cp:lastPrinted>
  <dcterms:created xsi:type="dcterms:W3CDTF">2018-03-27T06:03:00Z</dcterms:created>
  <dcterms:modified xsi:type="dcterms:W3CDTF">2025-03-19T07:18:56Z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