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0134841"/>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Оңтүстіктен, оңтүстік-шығыстан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5-10 </a:t>
            </a:r>
            <a:r>
              <a:rPr lang="kk-KZ" altLang="ru-RU" sz="1200" dirty="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 1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21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20 </a:t>
            </a:r>
            <a:r>
              <a:rPr lang="kk-KZ"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21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жауын-шашын (жаңбыр, қар), жаяу бұрқасын, көктайғақ. Тұман. Оңтүстік-батыстан соғатын жел солтүстік-шығысқа ауысады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7715721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741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24045</TotalTime>
  <Words>585</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4643</cp:revision>
  <cp:lastPrinted>2021-07-01T03:56:27Z</cp:lastPrinted>
  <dcterms:created xsi:type="dcterms:W3CDTF">2018-03-27T06:03:00Z</dcterms:created>
  <dcterms:modified xsi:type="dcterms:W3CDTF">2025-03-19T09:07:43Z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