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19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19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0510030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20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түнде жауын-шашын (жаңбыр, қар), көктайғақ, күндіз жаңбыр. Тұман. Оңтүстік-батыстан</a:t>
            </a:r>
            <a:r>
              <a:rPr lang="kk-KZ" sz="1100" dirty="0" smtClean="0">
                <a:latin typeface="Times New Roman" pitchFamily="18" charset="0"/>
                <a:cs typeface="Times New Roman" pitchFamily="18" charset="0"/>
              </a:rPr>
              <a:t>, соғатын жел солтүстік-батысқа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температурасы түнде </a:t>
            </a:r>
            <a:r>
              <a:rPr lang="ru-RU" sz="1100" smtClean="0">
                <a:latin typeface="Times New Roman" pitchFamily="18" charset="0"/>
                <a:cs typeface="Times New Roman" pitchFamily="18" charset="0"/>
              </a:rPr>
              <a:t>0-2</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4-6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21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(жаңбыр, қар</a:t>
            </a:r>
            <a:r>
              <a:rPr lang="kk-KZ" sz="1100" dirty="0" smtClean="0">
                <a:latin typeface="Times New Roman" pitchFamily="18" charset="0"/>
                <a:cs typeface="Times New Roman" pitchFamily="18" charset="0"/>
              </a:rPr>
              <a:t>), көктайғақ. </a:t>
            </a:r>
            <a:r>
              <a:rPr lang="kk-KZ" sz="1100" dirty="0">
                <a:latin typeface="Times New Roman" pitchFamily="18" charset="0"/>
                <a:cs typeface="Times New Roman" pitchFamily="18" charset="0"/>
              </a:rPr>
              <a:t>Солтүстік-батыстан жел соғады, күші 9-14 м/с. Ауа температурасы 0-2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20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21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16136</TotalTime>
  <Words>567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6041</cp:revision>
  <cp:lastPrinted>2021-07-01T03:56:27Z</cp:lastPrinted>
  <dcterms:created xsi:type="dcterms:W3CDTF">2018-03-27T06:03:00Z</dcterms:created>
  <dcterms:modified xsi:type="dcterms:W3CDTF">2025-03-19T07:02:08Z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