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681489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19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19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93952698"/>
              </p:ext>
            </p:extLst>
          </p:nvPr>
        </p:nvGraphicFramePr>
        <p:xfrm>
          <a:off x="5068207" y="3770596"/>
          <a:ext cx="4639701" cy="258904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172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a:solidFill>
                            <a:srgbClr val="000000"/>
                          </a:solidFill>
                          <a:effectLst/>
                          <a:latin typeface="Times New Roman" panose="02020603050405020304" pitchFamily="18" charset="0"/>
                          <a:cs typeface="Times New Roman" panose="02020603050405020304" pitchFamily="18" charset="0"/>
                        </a:rPr>
                        <a:t>0.344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1097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a:solidFill>
                            <a:srgbClr val="000000"/>
                          </a:solidFill>
                          <a:effectLst/>
                          <a:latin typeface="Times New Roman" panose="02020603050405020304" pitchFamily="18" charset="0"/>
                          <a:cs typeface="Times New Roman" panose="02020603050405020304" pitchFamily="18" charset="0"/>
                        </a:rPr>
                        <a:t>0.219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a:solidFill>
                            <a:srgbClr val="000000"/>
                          </a:solidFill>
                          <a:effectLst/>
                          <a:latin typeface="Times New Roman" panose="02020603050405020304" pitchFamily="18" charset="0"/>
                          <a:cs typeface="Times New Roman" panose="02020603050405020304" pitchFamily="18" charset="0"/>
                        </a:rPr>
                        <a:t>0.087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20</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19 наурыз с. 20-ден 20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0-2, күндіз 8-10 жылы. </a:t>
            </a:r>
          </a:p>
          <a:p>
            <a:pPr algn="ctr"/>
            <a:r>
              <a:rPr lang="ru-RU" sz="1100" b="1" kern="1400" dirty="0">
                <a:latin typeface="Times New Roman" panose="02020603050405020304" pitchFamily="18" charset="0"/>
                <a:cs typeface="Times New Roman" panose="02020603050405020304" pitchFamily="18" charset="0"/>
              </a:rPr>
              <a:t>21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20 наурыз </a:t>
            </a:r>
            <a:r>
              <a:rPr lang="ru-RU" sz="1100" b="1" dirty="0">
                <a:latin typeface="Times New Roman" panose="02020603050405020304" pitchFamily="18" charset="0"/>
                <a:cs typeface="Times New Roman" panose="02020603050405020304" pitchFamily="18" charset="0"/>
              </a:rPr>
              <a:t>с. 20-ден 21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20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21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сейілуіне 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38705</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6109</cp:revision>
  <cp:lastPrinted>2023-01-16T10:13:34Z</cp:lastPrinted>
  <dcterms:created xsi:type="dcterms:W3CDTF">2018-03-27T06:03:00Z</dcterms:created>
  <dcterms:modified xsi:type="dcterms:W3CDTF">2025-03-19T06:07:08Z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