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38"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72325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8729" y="291160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1290382"/>
              </p:ext>
            </p:extLst>
          </p:nvPr>
        </p:nvGraphicFramePr>
        <p:xfrm>
          <a:off x="5022480" y="4856987"/>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7741" y="4248447"/>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prstClr val="black"/>
                </a:solidFill>
                <a:latin typeface="Times New Roman" pitchFamily="18" charset="0"/>
                <a:cs typeface="Times New Roman" pitchFamily="18" charset="0"/>
              </a:rPr>
              <a:t>             Бұлтты, жаңбыр.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жаңбыр. Жел солтүстіктен,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srgbClr val="000000"/>
                </a:solidFill>
                <a:latin typeface="Times New Roman" panose="02020603050405020304" pitchFamily="18" charset="0"/>
                <a:cs typeface="Times New Roman" panose="02020603050405020304" pitchFamily="18" charset="0"/>
                <a:sym typeface="+mn-ea"/>
              </a:rPr>
              <a:t>м/с. Ауа температурасы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4-6 жылы</a:t>
            </a:r>
            <a:r>
              <a:rPr lang="kk-KZ" sz="1100" dirty="0">
                <a:solidFill>
                  <a:srgbClr val="000000"/>
                </a:solidFill>
                <a:latin typeface="Times New Roman" panose="02020603050405020304" pitchFamily="18" charset="0"/>
                <a:cs typeface="Times New Roman" panose="02020603050405020304" pitchFamily="18" charset="0"/>
                <a:sym typeface="+mn-ea"/>
              </a:rPr>
              <a:t>.</a:t>
            </a:r>
          </a:p>
        </p:txBody>
      </p:sp>
      <p:sp>
        <p:nvSpPr>
          <p:cNvPr id="15" name="TextBox 13"/>
          <p:cNvSpPr txBox="1"/>
          <p:nvPr/>
        </p:nvSpPr>
        <p:spPr>
          <a:xfrm>
            <a:off x="5027502" y="385682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30332</TotalTime>
  <Words>580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3827</cp:revision>
  <cp:lastPrinted>2021-07-01T07:38:07Z</cp:lastPrinted>
  <dcterms:created xsi:type="dcterms:W3CDTF">2018-03-27T06:03:00Z</dcterms:created>
  <dcterms:modified xsi:type="dcterms:W3CDTF">2025-03-19T07:23:39Z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