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307264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7760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 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жаяу бұрқасын, көктайғақ. Тұман. Оңтүстік-батыстан соғатын жел солтүстік-шығысқа ауысады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164958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25924</TotalTime>
  <Words>621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4744</cp:revision>
  <cp:lastPrinted>2021-07-01T07:38:07Z</cp:lastPrinted>
  <dcterms:created xsi:type="dcterms:W3CDTF">2018-03-27T06:03:00Z</dcterms:created>
  <dcterms:modified xsi:type="dcterms:W3CDTF">2025-03-19T09:07:48Z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