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0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40237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көктайғақ. Түнде және таңертең </a:t>
            </a:r>
            <a:r>
              <a:rPr lang="kk-KZ" altLang="ru-RU" sz="1200" dirty="0" smtClean="0">
                <a:latin typeface="Times New Roman" panose="02020603050405020304" pitchFamily="18" charset="0"/>
                <a:cs typeface="Times New Roman" panose="02020603050405020304" pitchFamily="18" charset="0"/>
              </a:rPr>
              <a:t>тұман.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a:t>
            </a:r>
            <a:r>
              <a:rPr lang="kk-KZ" altLang="ru-RU" sz="1200" dirty="0" smtClean="0">
                <a:latin typeface="Times New Roman" panose="02020603050405020304" pitchFamily="18" charset="0"/>
                <a:cs typeface="Times New Roman" panose="02020603050405020304" pitchFamily="18" charset="0"/>
              </a:rPr>
              <a:t>       күші </a:t>
            </a:r>
            <a:r>
              <a:rPr lang="kk-KZ" altLang="ru-RU" sz="1200" dirty="0">
                <a:latin typeface="Times New Roman" panose="02020603050405020304" pitchFamily="18" charset="0"/>
                <a:cs typeface="Times New Roman" panose="02020603050405020304" pitchFamily="18" charset="0"/>
              </a:rPr>
              <a:t>2-7 м/с. Ауа температурасы түнде 0-2 градус аяз, күндіз 6-8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 (жаңбыр, қар), </a:t>
            </a:r>
            <a:r>
              <a:rPr lang="kk-KZ" altLang="ru-RU" sz="1200" dirty="0" smtClean="0">
                <a:latin typeface="Times New Roman" panose="02020603050405020304" pitchFamily="18" charset="0"/>
                <a:cs typeface="Times New Roman" panose="02020603050405020304" pitchFamily="18" charset="0"/>
              </a:rPr>
              <a:t>көктайғақ, жаяу бұрқасын. </a:t>
            </a:r>
            <a:r>
              <a:rPr lang="kk-KZ" altLang="ru-RU" sz="1200" dirty="0">
                <a:latin typeface="Times New Roman" panose="02020603050405020304" pitchFamily="18" charset="0"/>
                <a:cs typeface="Times New Roman" panose="02020603050405020304" pitchFamily="18" charset="0"/>
              </a:rPr>
              <a:t>Тұман. </a:t>
            </a:r>
            <a:r>
              <a:rPr lang="kk-KZ" altLang="ru-RU" sz="120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0-2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116233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25803</TotalTime>
  <Words>576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4666</cp:revision>
  <cp:lastPrinted>2021-07-01T07:38:07Z</cp:lastPrinted>
  <dcterms:created xsi:type="dcterms:W3CDTF">2018-03-27T06:03:00Z</dcterms:created>
  <dcterms:modified xsi:type="dcterms:W3CDTF">2025-03-20T08:42:17Z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