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1236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21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20 </a:t>
            </a:r>
            <a:r>
              <a:rPr lang="ru-RU" sz="1050" b="1" dirty="0" err="1" smtClean="0">
                <a:latin typeface="Times New Roman" pitchFamily="18" charset="0"/>
                <a:cs typeface="Times New Roman" pitchFamily="18" charset="0"/>
              </a:rPr>
              <a:t>наурыз</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21</a:t>
            </a:r>
            <a:r>
              <a:rPr lang="kk-KZ" altLang="ru-RU" sz="1050" b="1" dirty="0" smtClean="0">
                <a:latin typeface="Times New Roman" pitchFamily="18" charset="0"/>
                <a:ea typeface="Times New Roman KZ" pitchFamily="18" charset="0"/>
                <a:cs typeface="Times New Roman" pitchFamily="18" charset="0"/>
              </a:rPr>
              <a:t> наурыз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түстік-шығыстан </a:t>
            </a:r>
            <a:r>
              <a:rPr lang="kk-KZ" sz="1200" dirty="0" smtClean="0">
                <a:latin typeface="Times New Roman" pitchFamily="18" charset="0"/>
                <a:cs typeface="Times New Roman" pitchFamily="18" charset="0"/>
              </a:rPr>
              <a:t>жел соғады, күші 2-7 м/с. Ауа температурасы түнде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25-27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22 наурызға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21 </a:t>
            </a:r>
            <a:r>
              <a:rPr lang="ru-RU" sz="1200" b="1" dirty="0" err="1" smtClean="0">
                <a:latin typeface="Times New Roman" pitchFamily="18" charset="0"/>
                <a:ea typeface="Times New Roman KZ" pitchFamily="18" charset="0"/>
                <a:cs typeface="Times New Roman" pitchFamily="18" charset="0"/>
              </a:rPr>
              <a:t>наурыз</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22 </a:t>
            </a:r>
            <a:r>
              <a:rPr lang="ru-RU" sz="1200" b="1" dirty="0" err="1" smtClean="0">
                <a:latin typeface="Times New Roman" pitchFamily="18" charset="0"/>
                <a:ea typeface="Times New Roman KZ" pitchFamily="18" charset="0"/>
                <a:cs typeface="Times New Roman" pitchFamily="18" charset="0"/>
              </a:rPr>
              <a:t>наурыз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Оңтүстік-шығыстан жел соғады, күші 2-7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 22 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a:t>
                      </a:r>
                      <a:r>
                        <a:rPr lang="kk-KZ" sz="1000" dirty="0"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3235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38</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0,09</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20836</TotalTime>
  <Words>535</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4897</cp:revision>
  <cp:lastPrinted>2021-07-01T03:56:27Z</cp:lastPrinted>
  <dcterms:created xsi:type="dcterms:W3CDTF">2018-03-27T06:03:00Z</dcterms:created>
  <dcterms:modified xsi:type="dcterms:W3CDTF">2025-03-20T05:59:57Z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