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755328378"/>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7</a:t>
                      </a:r>
                      <a:r>
                        <a:rPr lang="kk-KZ" altLang="x-none" sz="1600" b="1" i="1" dirty="0" smtClean="0">
                          <a:solidFill>
                            <a:srgbClr val="002060"/>
                          </a:solidFill>
                          <a:latin typeface="Times New Roman" panose="02020603050405020304" pitchFamily="18" charset="0"/>
                          <a:cs typeface="Times New Roman" panose="02020603050405020304" pitchFamily="18" charset="0"/>
                        </a:rPr>
                        <a:t>9</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20</a:t>
            </a:r>
            <a:r>
              <a:rPr lang="kk-KZ" altLang="ru-RU" sz="1200" b="1" dirty="0" smtClean="0">
                <a:latin typeface="Times New Roman" panose="02020603050405020304" pitchFamily="18" charset="0"/>
                <a:cs typeface="Times New Roman" panose="02020603050405020304" pitchFamily="18" charset="0"/>
              </a:rPr>
              <a:t> наурызға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825162303"/>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4</a:t>
                      </a: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20 наурыздан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21 наурызға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10-12,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26</a:t>
            </a:r>
            <a:r>
              <a:rPr lang="kk-KZ" sz="1100" dirty="0" smtClean="0">
                <a:latin typeface="Times New Roman" pitchFamily="18" charset="0"/>
                <a:cs typeface="Times New Roman" pitchFamily="18" charset="0"/>
              </a:rPr>
              <a:t>-28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наурызға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21 наурыздан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a:t>
            </a:r>
            <a:r>
              <a:rPr lang="en-US"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наурыз</a:t>
            </a:r>
            <a:r>
              <a:rPr lang="ru-RU" alt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11-13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21 </a:t>
            </a:r>
            <a:r>
              <a:rPr lang="ru-RU" sz="1100" dirty="0" err="1" smtClean="0">
                <a:solidFill>
                  <a:schemeClr val="tx1"/>
                </a:solidFill>
                <a:latin typeface="Times New Roman" panose="02020603050405020304" pitchFamily="18" charset="0"/>
                <a:cs typeface="Times New Roman" panose="02020603050405020304" pitchFamily="18" charset="0"/>
              </a:rPr>
              <a:t>наурыздан</a:t>
            </a:r>
            <a:r>
              <a:rPr lang="ru-RU" sz="1100" dirty="0" smtClean="0">
                <a:solidFill>
                  <a:schemeClr val="tx1"/>
                </a:solidFill>
                <a:latin typeface="Times New Roman" panose="02020603050405020304" pitchFamily="18" charset="0"/>
                <a:cs typeface="Times New Roman" panose="02020603050405020304" pitchFamily="18" charset="0"/>
              </a:rPr>
              <a:t>, </a:t>
            </a:r>
            <a:r>
              <a:rPr lang="en-US" sz="1100" dirty="0" smtClean="0">
                <a:solidFill>
                  <a:schemeClr val="tx1"/>
                </a:solidFill>
                <a:latin typeface="Times New Roman" panose="02020603050405020304" pitchFamily="18" charset="0"/>
                <a:cs typeface="Times New Roman" panose="02020603050405020304" pitchFamily="18" charset="0"/>
              </a:rPr>
              <a:t>2</a:t>
            </a:r>
            <a:r>
              <a:rPr lang="kk-KZ" sz="1100" dirty="0">
                <a:solidFill>
                  <a:schemeClr val="tx1"/>
                </a:solidFill>
                <a:latin typeface="Times New Roman" panose="02020603050405020304" pitchFamily="18" charset="0"/>
                <a:cs typeface="Times New Roman" panose="02020603050405020304" pitchFamily="18" charset="0"/>
              </a:rPr>
              <a:t>2</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наурызға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қараған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жиналуына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13974</TotalTime>
  <Words>573</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3597</cp:revision>
  <cp:lastPrinted>2021-07-01T03:56:27Z</cp:lastPrinted>
  <dcterms:created xsi:type="dcterms:W3CDTF">2018-03-27T06:03:00Z</dcterms:created>
  <dcterms:modified xsi:type="dcterms:W3CDTF">2025-03-20T07:09:51Z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