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38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8239415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339102"/>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20 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күннің екінші жартысында жаңбыр. </a:t>
            </a:r>
            <a:r>
              <a:rPr lang="ru-RU" sz="1200" dirty="0" err="1">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соғатын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оңтүстік-батысқа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ауысады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5-10, </a:t>
            </a:r>
            <a:r>
              <a:rPr lang="ru-RU" sz="1200" dirty="0" err="1" smtClean="0">
                <a:solidFill>
                  <a:prstClr val="black"/>
                </a:solidFill>
                <a:latin typeface="Times New Roman" pitchFamily="18" charset="0"/>
                <a:cs typeface="Times New Roman" pitchFamily="18" charset="0"/>
              </a:rPr>
              <a:t>таңертең</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және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15-20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14-16°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21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2</a:t>
            </a:r>
            <a:r>
              <a:rPr lang="ru-RU" sz="1200" b="1" dirty="0" smtClean="0">
                <a:latin typeface="Times New Roman" panose="02020603050405020304" pitchFamily="18" charset="0"/>
                <a:cs typeface="Times New Roman" panose="02020603050405020304" pitchFamily="18" charset="0"/>
              </a:rPr>
              <a:t>2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(жаңбыр, қар).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 Ауа температурасы 0-2° </a:t>
            </a:r>
            <a:r>
              <a:rPr lang="kk-KZ" sz="1200" dirty="0" smtClean="0">
                <a:solidFill>
                  <a:prstClr val="black"/>
                </a:solidFill>
                <a:latin typeface="Times New Roman" pitchFamily="18" charset="0"/>
                <a:cs typeface="Times New Roman" pitchFamily="18" charset="0"/>
              </a:rPr>
              <a:t>жылы </a:t>
            </a:r>
            <a:r>
              <a:rPr lang="kk-KZ" sz="1200" dirty="0" smtClean="0">
                <a:solidFill>
                  <a:prstClr val="black"/>
                </a:solidFill>
                <a:latin typeface="Times New Roman" pitchFamily="18" charset="0"/>
                <a:cs typeface="Times New Roman" pitchFamily="18" charset="0"/>
              </a:rPr>
              <a:t>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53675" y="241477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1" name="TextBox 13"/>
          <p:cNvSpPr txBox="1"/>
          <p:nvPr/>
        </p:nvSpPr>
        <p:spPr>
          <a:xfrm>
            <a:off x="5057718"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88819263"/>
              </p:ext>
            </p:extLst>
          </p:nvPr>
        </p:nvGraphicFramePr>
        <p:xfrm>
          <a:off x="5044852"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0,296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11915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0,729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Эрнст Л.В. </a:t>
            </a: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21256</TotalTime>
  <Words>654</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3524</cp:revision>
  <cp:lastPrinted>2021-07-01T03:56:27Z</cp:lastPrinted>
  <dcterms:created xsi:type="dcterms:W3CDTF">2018-03-27T06:03:00Z</dcterms:created>
  <dcterms:modified xsi:type="dcterms:W3CDTF">2025-03-20T07:55:27Z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