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44202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жауын-шашын (жаңбыр, қар), көктайғақ. Түнде және таңертең тұман күтіледі. Оңтүстік-батыстан, батыстан жел соғады, күші 9-14 м/с. Ауа температурасы түнде 1-3, күндіз 3-5 градус жылы</a:t>
            </a:r>
            <a:r>
              <a:rPr lang="kk-KZ" alt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аяз.</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850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252418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24045</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4648</cp:revision>
  <cp:lastPrinted>2021-07-01T03:56:27Z</cp:lastPrinted>
  <dcterms:created xsi:type="dcterms:W3CDTF">2018-03-27T06:03:00Z</dcterms:created>
  <dcterms:modified xsi:type="dcterms:W3CDTF">2025-03-20T08:42:55Z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