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38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66202219"/>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735" y="3798636"/>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196977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наурызда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күндіз </a:t>
            </a:r>
            <a:r>
              <a:rPr lang="kk-KZ" sz="1200" dirty="0">
                <a:solidFill>
                  <a:prstClr val="black"/>
                </a:solidFill>
                <a:latin typeface="Times New Roman" pitchFamily="18" charset="0"/>
                <a:cs typeface="Times New Roman" pitchFamily="18" charset="0"/>
              </a:rPr>
              <a:t>жаңбыр. Оңтүстік-шығыстан соғатын жел оңтүстік-батысқа ауысады, күші 5-10, таңертең және күндіз екпіні 15-20 м/с. Ауа температурасы түнде 1-3°, күндіз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22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21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22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a:t>
            </a:r>
            <a:r>
              <a:rPr lang="kk-KZ" sz="1200" dirty="0">
                <a:solidFill>
                  <a:prstClr val="black"/>
                </a:solidFill>
                <a:latin typeface="Times New Roman" pitchFamily="18" charset="0"/>
                <a:cs typeface="Times New Roman" pitchFamily="18" charset="0"/>
              </a:rPr>
              <a:t>Жел солтүстік-батыстан соғады, күші 5-10 м/с. Ауа температурасы </a:t>
            </a:r>
            <a:r>
              <a:rPr lang="kk-KZ" sz="1200" dirty="0" smtClean="0">
                <a:solidFill>
                  <a:prstClr val="black"/>
                </a:solidFill>
                <a:latin typeface="Times New Roman" pitchFamily="18" charset="0"/>
                <a:cs typeface="Times New Roman" pitchFamily="18" charset="0"/>
              </a:rPr>
              <a:t>1-3° аяз </a:t>
            </a:r>
            <a:r>
              <a:rPr lang="kk-KZ" sz="1200" dirty="0">
                <a:solidFill>
                  <a:prstClr val="black"/>
                </a:solidFill>
                <a:latin typeface="Times New Roman" pitchFamily="18" charset="0"/>
                <a:cs typeface="Times New Roman" pitchFamily="18" charset="0"/>
              </a:rPr>
              <a:t>болады. </a:t>
            </a:r>
          </a:p>
        </p:txBody>
      </p:sp>
      <p:sp>
        <p:nvSpPr>
          <p:cNvPr id="15" name="TextBox 13"/>
          <p:cNvSpPr txBox="1"/>
          <p:nvPr/>
        </p:nvSpPr>
        <p:spPr>
          <a:xfrm>
            <a:off x="4911899" y="236777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24315" y="330529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31970948"/>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Абдрахманова Н.Е. </a:t>
            </a:r>
            <a:r>
              <a:rPr lang="ru-RU" altLang="ru-RU" sz="1200" b="1" i="1" dirty="0">
                <a:solidFill>
                  <a:srgbClr val="000000"/>
                </a:solidFill>
                <a:latin typeface="Times New Roman" panose="02020603050405020304" pitchFamily="18" charset="0"/>
                <a:cs typeface="Times New Roman" panose="02020603050405020304" pitchFamily="18" charset="0"/>
              </a:rPr>
              <a:t>/ Эрнст Л.В. </a:t>
            </a: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18816</TotalTime>
  <Words>586</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3369</cp:revision>
  <cp:lastPrinted>2021-07-01T03:56:27Z</cp:lastPrinted>
  <dcterms:created xsi:type="dcterms:W3CDTF">2018-03-27T06:03:00Z</dcterms:created>
  <dcterms:modified xsi:type="dcterms:W3CDTF">2025-03-20T08:05:37Z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