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8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384758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жаңбыр. Оңтүстік-шығыстан соғатын жел оңтүстік-батысқа ауысады, күші 5-10, таңертең және күндіз екпіні 15-20 м/с. Ауа температурасы түнде 1-3°, күндіз 14-16° жылы болады</a:t>
            </a:r>
            <a:r>
              <a:rPr lang="kk-KZ" sz="12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 (жаңбыр, қар).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972213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1724">
                  <a:extLst>
                    <a:ext uri="{9D8B030D-6E8A-4147-A177-3AD203B41FA5}">
                      <a16:colId xmlns:a16="http://schemas.microsoft.com/office/drawing/2014/main" xmlns="" val="1276116030"/>
                    </a:ext>
                  </a:extLst>
                </a:gridCol>
                <a:gridCol w="1444244">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18710</TotalTime>
  <Words>582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3307</cp:revision>
  <cp:lastPrinted>2021-07-01T03:56:27Z</cp:lastPrinted>
  <dcterms:created xsi:type="dcterms:W3CDTF">2018-03-27T06:03:00Z</dcterms:created>
  <dcterms:modified xsi:type="dcterms:W3CDTF">2025-03-20T08:15:05Z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