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504460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жауын-шашын (жаңбыр, қар), көктайғақ. Түнде және таңертең тұман. Батыстан, солтүстік-батыстан жел соғады, күші 7-12 м/с. Ауа температурасы түнде және күндіз 2-4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sz="1200"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smtClean="0">
                <a:latin typeface="Times New Roman" panose="02020603050405020304" pitchFamily="18" charset="0"/>
                <a:cs typeface="Times New Roman" panose="02020603050405020304" pitchFamily="18" charset="0"/>
              </a:rPr>
              <a:t>Солтүстік-шығыстан, солтүстіктен </a:t>
            </a:r>
            <a:r>
              <a:rPr lang="kk-KZ" altLang="ru-RU" sz="1200" dirty="0">
                <a:latin typeface="Times New Roman" panose="02020603050405020304" pitchFamily="18" charset="0"/>
                <a:cs typeface="Times New Roman" panose="02020603050405020304" pitchFamily="18" charset="0"/>
              </a:rPr>
              <a:t>жел соғады, күші 9-14 м/с. Ауа температурасы түнде 3-5 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833075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24433</TotalTime>
  <Words>515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4553</cp:revision>
  <cp:lastPrinted>2021-07-01T07:38:07Z</cp:lastPrinted>
  <dcterms:created xsi:type="dcterms:W3CDTF">2018-03-27T06:03:00Z</dcterms:created>
  <dcterms:modified xsi:type="dcterms:W3CDTF">2025-03-20T08:43:14Z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