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20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4783186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201</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аздаған жауын-шашын </a:t>
            </a:r>
            <a:r>
              <a:rPr lang="kk-KZ" sz="1100" dirty="0">
                <a:latin typeface="Times New Roman" pitchFamily="18" charset="0"/>
                <a:cs typeface="Times New Roman" pitchFamily="18" charset="0"/>
              </a:rPr>
              <a:t>(жаңбыр, қар), </a:t>
            </a:r>
            <a:r>
              <a:rPr lang="kk-KZ" sz="1100" dirty="0" smtClean="0">
                <a:latin typeface="Times New Roman" pitchFamily="18" charset="0"/>
                <a:cs typeface="Times New Roman" pitchFamily="18" charset="0"/>
              </a:rPr>
              <a:t>көктайғақ. Тұман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түнде күші 9-14 м/с, күндіз күші 15-20 м/с. .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22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21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566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6046</cp:revision>
  <cp:lastPrinted>2021-07-01T03:56:27Z</cp:lastPrinted>
  <dcterms:created xsi:type="dcterms:W3CDTF">2018-03-27T06:03:00Z</dcterms:created>
  <dcterms:modified xsi:type="dcterms:W3CDTF">2025-03-20T07:55:46Z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