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1429" autoAdjust="0"/>
  </p:normalViewPr>
  <p:slideViewPr>
    <p:cSldViewPr>
      <p:cViewPr>
        <p:scale>
          <a:sx n="117" d="100"/>
          <a:sy n="117" d="100"/>
        </p:scale>
        <p:origin x="-1914" y="3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800257898"/>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наурыз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333513550"/>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82</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0,514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0,274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568</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0,114</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20 наурызға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21 наурызға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наурыз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21 </a:t>
            </a:r>
            <a:r>
              <a:rPr lang="ru-RU" altLang="ru-RU" sz="1200" b="1" dirty="0" err="1" smtClean="0">
                <a:latin typeface="Times New Roman" pitchFamily="18" charset="0"/>
                <a:cs typeface="Times New Roman" pitchFamily="18" charset="0"/>
              </a:rPr>
              <a:t>наурыз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Көшпелі </a:t>
            </a:r>
            <a:r>
              <a:rPr lang="kk-KZ" sz="1200" kern="1400" dirty="0">
                <a:latin typeface="Times New Roman"/>
                <a:ea typeface="Times New Roman"/>
              </a:rPr>
              <a:t>бұлтты, </a:t>
            </a:r>
            <a:r>
              <a:rPr lang="kk-KZ" sz="1200" kern="1400" dirty="0" smtClean="0">
                <a:latin typeface="Times New Roman"/>
                <a:ea typeface="Times New Roman"/>
              </a:rPr>
              <a:t>жауын-шашынсыз. Солтүстіктен, солтүстік-шығыстан </a:t>
            </a:r>
            <a:r>
              <a:rPr lang="kk-KZ" sz="1200" kern="1400" dirty="0">
                <a:latin typeface="Times New Roman"/>
                <a:ea typeface="Times New Roman"/>
              </a:rPr>
              <a:t>жел соғады, күші </a:t>
            </a:r>
            <a:r>
              <a:rPr lang="kk-KZ" sz="1200" kern="1400" dirty="0" smtClean="0">
                <a:latin typeface="Times New Roman"/>
                <a:ea typeface="Times New Roman"/>
              </a:rPr>
              <a:t>3-8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0-2 аяз, </a:t>
            </a:r>
            <a:r>
              <a:rPr lang="kk-KZ" sz="1200" kern="1400" dirty="0">
                <a:latin typeface="Times New Roman"/>
                <a:ea typeface="Times New Roman"/>
              </a:rPr>
              <a:t>күндіз </a:t>
            </a:r>
            <a:r>
              <a:rPr lang="kk-KZ" sz="1200" kern="1400" dirty="0" smtClean="0">
                <a:latin typeface="Times New Roman"/>
                <a:ea typeface="Times New Roman"/>
              </a:rPr>
              <a:t>11-13 </a:t>
            </a:r>
            <a:r>
              <a:rPr lang="kk-KZ" sz="1200" kern="1400" dirty="0">
                <a:latin typeface="Times New Roman"/>
                <a:ea typeface="Times New Roman"/>
              </a:rPr>
              <a:t>жылы</a:t>
            </a:r>
            <a:r>
              <a:rPr lang="kk-KZ" sz="1200" kern="1400" dirty="0" smtClean="0">
                <a:latin typeface="Times New Roman"/>
                <a:ea typeface="Times New Roman"/>
              </a:rPr>
              <a:t>.</a:t>
            </a: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21</a:t>
            </a:r>
            <a:r>
              <a:rPr lang="kk-KZ" altLang="ru-RU" sz="1200" b="1" dirty="0" smtClean="0">
                <a:latin typeface="Times New Roman" pitchFamily="18" charset="0"/>
                <a:cs typeface="Times New Roman" pitchFamily="18" charset="0"/>
              </a:rPr>
              <a:t> наурыздан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22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0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a:t>
            </a:r>
            <a:r>
              <a:rPr lang="kk-KZ" sz="1200" kern="1400" dirty="0" smtClean="0">
                <a:solidFill>
                  <a:prstClr val="black"/>
                </a:solidFill>
                <a:latin typeface="Times New Roman"/>
                <a:ea typeface="Times New Roman"/>
              </a:rPr>
              <a:t> </a:t>
            </a:r>
            <a:r>
              <a:rPr lang="kk-KZ" sz="1200" kern="1400" smtClean="0">
                <a:solidFill>
                  <a:prstClr val="black"/>
                </a:solidFill>
                <a:latin typeface="Times New Roman"/>
                <a:ea typeface="Times New Roman"/>
              </a:rPr>
              <a:t>Солтүстік-шығыстан </a:t>
            </a:r>
            <a:r>
              <a:rPr lang="kk-KZ" sz="1200" kern="1400" dirty="0" smtClean="0">
                <a:latin typeface="Times New Roman"/>
                <a:ea typeface="Times New Roman"/>
              </a:rPr>
              <a:t>жел </a:t>
            </a:r>
            <a:r>
              <a:rPr lang="kk-KZ" sz="1200" kern="1400" dirty="0">
                <a:latin typeface="Times New Roman"/>
                <a:ea typeface="Times New Roman"/>
              </a:rPr>
              <a:t>соғады, </a:t>
            </a:r>
            <a:r>
              <a:rPr lang="kk-KZ" sz="1200" kern="1400" smtClean="0">
                <a:latin typeface="Times New Roman"/>
                <a:ea typeface="Times New Roman"/>
              </a:rPr>
              <a:t>күші </a:t>
            </a:r>
            <a:r>
              <a:rPr lang="kk-KZ" sz="1200" kern="1400" smtClean="0">
                <a:latin typeface="Times New Roman"/>
                <a:ea typeface="Times New Roman"/>
              </a:rPr>
              <a:t>7-12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0-2 аяз.</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7"/>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Мырзашева</a:t>
            </a:r>
            <a:r>
              <a:rPr lang="ru-RU" altLang="ru-RU" sz="1200" b="1" i="1" dirty="0" smtClean="0">
                <a:solidFill>
                  <a:srgbClr val="000000"/>
                </a:solidFill>
                <a:latin typeface="Times New Roman" pitchFamily="18" charset="0"/>
                <a:cs typeface="Times New Roman" pitchFamily="18" charset="0"/>
              </a:rPr>
              <a:t> К.  /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26042</TotalTime>
  <Words>573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4409</cp:revision>
  <cp:lastPrinted>2023-02-06T06:57:51Z</cp:lastPrinted>
  <dcterms:created xsi:type="dcterms:W3CDTF">2018-03-27T06:03:00Z</dcterms:created>
  <dcterms:modified xsi:type="dcterms:W3CDTF">2025-03-20T08:00:32Z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