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0875879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20</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21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бұлтты, кей уақыттарда жауын-шашын (жаңбыр, қар), көктайғақ, жаяу бұрқасын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itchFamily="18" charset="0"/>
                <a:cs typeface="Times New Roman" pitchFamily="18" charset="0"/>
              </a:rPr>
              <a:t>-батыстан жел соғады, күші түнде 9-14 </a:t>
            </a:r>
            <a:r>
              <a:rPr lang="kk-KZ" sz="1200" dirty="0">
                <a:latin typeface="Times New Roman" pitchFamily="18" charset="0"/>
                <a:cs typeface="Times New Roman" pitchFamily="18" charset="0"/>
              </a:rPr>
              <a:t>м/с. Ауа температурасы түнде 0-2, күндіз 2-4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21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Жолдарда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7-9 градус аяз.</a:t>
            </a:r>
          </a:p>
        </p:txBody>
      </p:sp>
      <p:graphicFrame>
        <p:nvGraphicFramePr>
          <p:cNvPr id="27" name="Table"/>
          <p:cNvGraphicFramePr/>
          <p:nvPr>
            <p:extLst>
              <p:ext uri="{D42A27DB-BD31-4B8C-83A1-F6EECF244321}">
                <p14:modId xmlns:p14="http://schemas.microsoft.com/office/powerpoint/2010/main" val="300210495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889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a:t>20</a:t>
            </a:r>
            <a:r>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9354" y="23455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lang="kk-KZ" sz="1200" b="1" dirty="0">
                <a:latin typeface="Times New Roman"/>
                <a:cs typeface="Times New Roman"/>
                <a:sym typeface="Times New Roman"/>
              </a:rPr>
              <a:t>төмен</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Ке</a:t>
            </a:r>
            <a:r>
              <a:rPr lang="kk-KZ" sz="1200" dirty="0">
                <a:latin typeface="Times New Roman"/>
                <a:ea typeface="Times New Roman"/>
                <a:cs typeface="Times New Roman"/>
                <a:sym typeface="Times New Roman"/>
              </a:rPr>
              <a:t>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382</TotalTime>
  <Words>694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23</cp:revision>
  <dcterms:modified xsi:type="dcterms:W3CDTF">2025-03-20T08:58:29Z</dcterms:modified>
</cp:coreProperties>
</file>