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74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7346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осадки (дождь, снег), гололед. Ветер северо-западный 7-12, ночью порывы 15-18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0297" y="218805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2882" y="3081608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7340873"/>
              </p:ext>
            </p:extLst>
          </p:nvPr>
        </p:nvGraphicFramePr>
        <p:xfrm>
          <a:off x="5001143" y="3809122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23089</TotalTime>
  <Words>702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3583</cp:revision>
  <cp:lastPrinted>2021-10-18T15:52:53Z</cp:lastPrinted>
  <dcterms:created xsi:type="dcterms:W3CDTF">2018-03-27T06:03:00Z</dcterms:created>
  <dcterms:modified xsi:type="dcterms:W3CDTF">2025-03-21T07:57:08Z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