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7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98149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снег), гололед. Ветер северо-западный с переходом на северо-восточный 7-12, ночью порывы 15-18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754" y="23037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06108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19637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3342</cp:revision>
  <cp:lastPrinted>2021-07-01T03:56:27Z</cp:lastPrinted>
  <dcterms:created xsi:type="dcterms:W3CDTF">2018-03-27T06:03:00Z</dcterms:created>
  <dcterms:modified xsi:type="dcterms:W3CDTF">2025-03-21T08:02:39Z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