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10643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7776096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80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2</a:t>
                      </a:r>
                      <a:r>
                        <a:rPr lang="en-US" dirty="0"/>
                        <a:t>1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</a:t>
            </a:r>
            <a:r>
              <a:rPr lang="en-US" dirty="0"/>
              <a:t>1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76032"/>
            <a:ext cx="4623437" cy="22621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Гололед. Ночью и утром туман. Ветер восточный 3-8 м/с. Температура воздуха ночью                     7-9 мороза, днем 1-3 тепла.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На дорогах гололедица. Ветер северо-западный с переходом на юго-западный 3-8 м/с. Температура воздуха 8-10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20145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lang="kk-KZ" dirty="0"/>
          </a:p>
          <a:p>
            <a:pPr lvl="0"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В целом по городу ожидается </a:t>
            </a:r>
            <a:r>
              <a:rPr lang="ru-RU" sz="1200" b="1" dirty="0">
                <a:latin typeface="Times New Roman"/>
                <a:cs typeface="Times New Roman"/>
                <a:sym typeface="Times New Roman"/>
              </a:rPr>
              <a:t>повышенный </a:t>
            </a: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cs typeface="Times New Roman"/>
                <a:sym typeface="Times New Roman"/>
              </a:rPr>
              <a:t>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0865257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C1A7EDC7-CC6F-4142-90CF-FE8DCF273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665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28</cp:revision>
  <dcterms:modified xsi:type="dcterms:W3CDTF">2025-03-21T08:44:41Z</dcterms:modified>
</cp:coreProperties>
</file>