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40" d="100"/>
          <a:sy n="140" d="100"/>
        </p:scale>
        <p:origin x="-72" y="2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73884915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№80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9789260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1812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3829"/>
            <a:ext cx="4759889" cy="230832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облачность, без осадков. Ночью и утром туман. Ветер южный с переходом на северо-западный 7-12 м/с. Температура воздуха ночью 3-5 мороза, днем 12-14 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облачность, без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осадков. </a:t>
            </a:r>
            <a:r>
              <a:rPr lang="kk-KZ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kk-KZ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уман</a:t>
            </a:r>
            <a:r>
              <a:rPr lang="kk-KZ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северо-западный с переходом на северо-восточный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5-10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0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-2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мороза. 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60949" y="6058342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Тулепов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29535</TotalTime>
  <Words>607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5583</cp:revision>
  <cp:lastPrinted>2021-07-01T03:56:27Z</cp:lastPrinted>
  <dcterms:created xsi:type="dcterms:W3CDTF">2018-03-27T06:03:00Z</dcterms:created>
  <dcterms:modified xsi:type="dcterms:W3CDTF">2025-03-21T07:25:46Z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