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71316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22 марта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северо-восточный, восточный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23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23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Ясно, без осадков. Ветер северо-восточный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911126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марта,  ночью 23 марта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42846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5621</cp:revision>
  <cp:lastPrinted>2021-02-03T11:37:00Z</cp:lastPrinted>
  <dcterms:created xsi:type="dcterms:W3CDTF">2018-03-27T06:03:00Z</dcterms:created>
  <dcterms:modified xsi:type="dcterms:W3CDTF">2025-03-21T09:47:12Z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