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3563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до 20 ч. 22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северо-западный 7-12 м/с. Температура воздуха ночью 5-7 мороза, днем 2-4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48784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41931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6373</cp:revision>
  <cp:lastPrinted>2021-11-30T05:55:24Z</cp:lastPrinted>
  <dcterms:created xsi:type="dcterms:W3CDTF">2018-03-27T06:03:00Z</dcterms:created>
  <dcterms:modified xsi:type="dcterms:W3CDTF">2025-03-21T07:32:52Z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