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20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юго-</a:t>
            </a:r>
            <a:r>
              <a:rPr lang="kk-KZ" dirty="0">
                <a:solidFill>
                  <a:schemeClr val="tx1"/>
                </a:solidFill>
              </a:rPr>
              <a:t>запад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 3-8, днем порывы 13 м/с. Температура воздуха ночью 9-11, днем 24-26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833142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24090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5690</cp:revision>
  <cp:lastPrinted>2021-07-01T09:11:30Z</cp:lastPrinted>
  <dcterms:created xsi:type="dcterms:W3CDTF">2018-03-27T06:03:00Z</dcterms:created>
  <dcterms:modified xsi:type="dcterms:W3CDTF">2025-03-21T05:49:59Z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