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6" d="100"/>
          <a:sy n="106" d="100"/>
        </p:scale>
        <p:origin x="744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49432249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марта 2025 года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082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марта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ночью и утром осадки (дождь, снег), гололед.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западный, северо-западный 7-12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0-2° мороза,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4-6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</a:p>
          <a:p>
            <a:pPr lvl="0" indent="177800" algn="just">
              <a:defRPr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7-9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13109" y="2336661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23795" y="33394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9588917"/>
              </p:ext>
            </p:extLst>
          </p:nvPr>
        </p:nvGraphicFramePr>
        <p:xfrm>
          <a:off x="5019694" y="425346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проспект Абая,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 «А»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М.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19209</TotalTime>
  <Words>605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3300</cp:revision>
  <cp:lastPrinted>2021-10-14T11:15:53Z</cp:lastPrinted>
  <dcterms:created xsi:type="dcterms:W3CDTF">2018-03-27T06:03:00Z</dcterms:created>
  <dcterms:modified xsi:type="dcterms:W3CDTF">2025-03-21T08:10:13Z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