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5092888"/>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21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наурызда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108269"/>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22 </a:t>
            </a:r>
            <a:r>
              <a:rPr lang="kk-KZ" altLang="ru-RU" sz="1200" b="1" dirty="0">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21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22 </a:t>
            </a:r>
            <a:r>
              <a:rPr lang="ru-RU" sz="1200" b="1" dirty="0" err="1">
                <a:latin typeface="Times New Roman" panose="02020603050405020304" pitchFamily="18" charset="0"/>
                <a:cs typeface="Times New Roman" panose="02020603050405020304" pitchFamily="18" charset="0"/>
              </a:rPr>
              <a:t>наурыз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шығыстан жел соғады, күші 7-12 м/с. Ауа температурасы түнде </a:t>
            </a:r>
            <a:r>
              <a:rPr lang="kk-KZ" altLang="ru-RU" sz="1200" dirty="0" smtClean="0">
                <a:latin typeface="Times New Roman" panose="02020603050405020304" pitchFamily="18" charset="0"/>
                <a:cs typeface="Times New Roman" panose="02020603050405020304" pitchFamily="18" charset="0"/>
              </a:rPr>
              <a:t>3-5 </a:t>
            </a:r>
            <a:r>
              <a:rPr lang="kk-KZ" altLang="ru-RU" sz="1200" dirty="0">
                <a:latin typeface="Times New Roman" panose="02020603050405020304" pitchFamily="18" charset="0"/>
                <a:cs typeface="Times New Roman" panose="02020603050405020304" pitchFamily="18" charset="0"/>
              </a:rPr>
              <a:t>градус аяз, күндіз 2-4 градус жылы.</a:t>
            </a:r>
            <a:endParaRPr lang="ru-RU" sz="1200" b="1"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23 </a:t>
            </a:r>
            <a:r>
              <a:rPr lang="ru-RU" altLang="ru-RU" sz="1150" b="1" dirty="0" err="1">
                <a:latin typeface="Times New Roman" panose="02020603050405020304" pitchFamily="18" charset="0"/>
                <a:cs typeface="Times New Roman" panose="02020603050405020304" pitchFamily="18" charset="0"/>
              </a:rPr>
              <a:t>наурызға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22 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23 </a:t>
            </a:r>
            <a:r>
              <a:rPr lang="ru-RU" sz="1150" b="1" dirty="0" err="1">
                <a:latin typeface="Times New Roman" panose="02020603050405020304" pitchFamily="18" charset="0"/>
                <a:cs typeface="Times New Roman" panose="02020603050405020304" pitchFamily="18" charset="0"/>
              </a:rPr>
              <a:t>наурыз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Солтүстік-батыстан жел соғады,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5-7 градус 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102303"/>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a:solidFill>
                  <a:schemeClr val="tx1"/>
                </a:solidFill>
                <a:latin typeface="Times New Roman" pitchFamily="18" charset="0"/>
                <a:cs typeface="Times New Roman" pitchFamily="18" charset="0"/>
                <a:sym typeface="+mn-ea"/>
              </a:rPr>
              <a:t>сейілуіне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42524184"/>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rgbClr val="FF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rgbClr val="FF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rgbClr val="FF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rgbClr val="FF0000"/>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24045</TotalTime>
  <Words>562</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4647</cp:revision>
  <cp:lastPrinted>2021-07-01T03:56:27Z</cp:lastPrinted>
  <dcterms:created xsi:type="dcterms:W3CDTF">2018-03-27T06:03:00Z</dcterms:created>
  <dcterms:modified xsi:type="dcterms:W3CDTF">2025-03-21T07:16:42Z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