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21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21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7836682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22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22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Оңтүстік-батыстан жел соғады, түнде күші 9-14 м/с, күндіз күші </a:t>
            </a:r>
            <a:r>
              <a:rPr lang="kk-KZ" sz="1100" dirty="0" smtClean="0">
                <a:latin typeface="Times New Roman" pitchFamily="18" charset="0"/>
                <a:cs typeface="Times New Roman" pitchFamily="18" charset="0"/>
              </a:rPr>
              <a:t>15-20, екпіні 25 </a:t>
            </a:r>
            <a:r>
              <a:rPr lang="kk-KZ" sz="1100" dirty="0">
                <a:latin typeface="Times New Roman" pitchFamily="18" charset="0"/>
                <a:cs typeface="Times New Roman" pitchFamily="18" charset="0"/>
              </a:rPr>
              <a:t>м/с. . Ауа температурасы түнде </a:t>
            </a:r>
            <a:r>
              <a:rPr lang="kk-KZ" sz="1100" dirty="0" smtClean="0">
                <a:latin typeface="Times New Roman" pitchFamily="18" charset="0"/>
                <a:cs typeface="Times New Roman" pitchFamily="18" charset="0"/>
              </a:rPr>
              <a:t>5-7</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 күндіз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23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a:t>
            </a:r>
            <a:r>
              <a:rPr lang="kk-KZ" sz="1100" dirty="0">
                <a:latin typeface="Times New Roman" pitchFamily="18" charset="0"/>
                <a:cs typeface="Times New Roman" pitchFamily="18" charset="0"/>
              </a:rPr>
              <a:t>15-20 м/с. Ауа температурасы 4-6 градус </a:t>
            </a:r>
            <a:r>
              <a:rPr lang="kk-KZ" sz="1100" dirty="0" smtClean="0">
                <a:latin typeface="Times New Roman" pitchFamily="18" charset="0"/>
                <a:cs typeface="Times New Roman" pitchFamily="18" charset="0"/>
              </a:rPr>
              <a:t>аяз</a:t>
            </a:r>
            <a:r>
              <a:rPr lang="kk-KZ" sz="1100" dirty="0">
                <a:latin typeface="Times New Roman" pitchFamily="18" charset="0"/>
                <a:cs typeface="Times New Roman" pitchFamily="18" charset="0"/>
              </a:rPr>
              <a:t>.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22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23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16146</TotalTime>
  <Words>559</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6052</cp:revision>
  <cp:lastPrinted>2021-07-01T03:56:27Z</cp:lastPrinted>
  <dcterms:created xsi:type="dcterms:W3CDTF">2018-03-27T06:03:00Z</dcterms:created>
  <dcterms:modified xsi:type="dcterms:W3CDTF">2025-03-21T08:15:21Z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