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935195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16539"/>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 Жел, күші 6-11 </a:t>
            </a:r>
            <a:r>
              <a:rPr lang="ru-RU" sz="1250" dirty="0">
                <a:solidFill>
                  <a:prstClr val="black"/>
                </a:solidFill>
                <a:latin typeface="Times New Roman" pitchFamily="18" charset="0"/>
                <a:cs typeface="Times New Roman" pitchFamily="18" charset="0"/>
              </a:rPr>
              <a:t>м/с. </a:t>
            </a:r>
            <a:r>
              <a:rPr lang="kk-KZ" sz="1250" dirty="0">
                <a:effectLst/>
                <a:latin typeface="Times New Roman" panose="02020603050405020304" pitchFamily="18" charset="0"/>
                <a:ea typeface="Calibri" panose="020F0502020204030204" pitchFamily="34" charset="0"/>
              </a:rPr>
              <a:t>Ауа температурасы түнде 2-4 аяз, күндіз 3-5 жылы</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жауын-шашынсыз. Жел, күші 5-10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dirty="0">
                <a:solidFill>
                  <a:prstClr val="black"/>
                </a:solidFill>
                <a:latin typeface="Times New Roman" pitchFamily="18" charset="0"/>
                <a:cs typeface="Times New Roman" pitchFamily="18" charset="0"/>
              </a:rPr>
              <a:t> 3-5 </a:t>
            </a:r>
            <a:r>
              <a:rPr lang="ru-RU" sz="1250" dirty="0" err="1">
                <a:solidFill>
                  <a:prstClr val="black"/>
                </a:solidFill>
                <a:latin typeface="Times New Roman" pitchFamily="18" charset="0"/>
                <a:cs typeface="Times New Roman" pitchFamily="18" charset="0"/>
              </a:rPr>
              <a:t>аяз</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0428720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18162</TotalTime>
  <Words>572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3476</cp:revision>
  <cp:lastPrinted>2021-07-01T07:38:07Z</cp:lastPrinted>
  <dcterms:created xsi:type="dcterms:W3CDTF">2018-03-27T06:03:00Z</dcterms:created>
  <dcterms:modified xsi:type="dcterms:W3CDTF">2025-03-21T08:01:59Z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